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68" y="6178649"/>
            <a:ext cx="1311075" cy="634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18" y="6293660"/>
            <a:ext cx="1167058" cy="40470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50589" y="6299457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latin typeface="Arial" panose="020B0604020202020204" pitchFamily="34" charset="0"/>
                <a:cs typeface="Arial" panose="020B0604020202020204" pitchFamily="34" charset="0"/>
              </a:rPr>
              <a:t>SGP2020_DSQ3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20105" y="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43772"/>
            <a:ext cx="2520280" cy="92333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PROJECT 1:</a:t>
            </a:r>
          </a:p>
          <a:p>
            <a:r>
              <a:rPr lang="en-SG" dirty="0" smtClean="0">
                <a:solidFill>
                  <a:srgbClr val="FFFF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WTWY STREET TEAMS PROPOSAL</a:t>
            </a:r>
            <a:endParaRPr lang="en-SG" dirty="0">
              <a:solidFill>
                <a:srgbClr val="FFFF00"/>
              </a:solidFill>
              <a:latin typeface="Lucida Console" panose="020B0609040504020204" pitchFamily="49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6408"/>
            <a:ext cx="1311075" cy="634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34" y="241419"/>
            <a:ext cx="1167058" cy="404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0272" y="76588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latin typeface="Arial" panose="020B0604020202020204" pitchFamily="34" charset="0"/>
                <a:cs typeface="Arial" panose="020B0604020202020204" pitchFamily="34" charset="0"/>
              </a:rPr>
              <a:t>SGP2020_DSQ3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3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907704" y="194777"/>
            <a:ext cx="2607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Improvements: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4" t="6476" r="47714" b="8381"/>
          <a:stretch/>
        </p:blipFill>
        <p:spPr>
          <a:xfrm>
            <a:off x="179512" y="404664"/>
            <a:ext cx="1580607" cy="5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4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Goal: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 WTWY </a:t>
            </a:r>
            <a:r>
              <a:rPr lang="en-US" sz="4000" dirty="0" smtClean="0">
                <a:latin typeface="Agency FB" panose="020B0503020202020204" pitchFamily="34" charset="0"/>
              </a:rPr>
              <a:t>street teams wants obtain the most email signups for their annual OMGYN Gala in NYDC.</a:t>
            </a:r>
            <a:r>
              <a:rPr lang="en-US" sz="4000" dirty="0" smtClean="0"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33714" r="-58" b="17333"/>
          <a:stretch/>
        </p:blipFill>
        <p:spPr>
          <a:xfrm>
            <a:off x="686734" y="2515907"/>
            <a:ext cx="8046720" cy="33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6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Question: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When and Where to deploy WTWY’s resources to achieve their goals?</a:t>
            </a:r>
            <a:endParaRPr lang="en-US" sz="4000" dirty="0" smtClean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9" t="16893" r="35857"/>
          <a:stretch/>
        </p:blipFill>
        <p:spPr>
          <a:xfrm>
            <a:off x="1115616" y="2493879"/>
            <a:ext cx="2753997" cy="34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9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4" r="36812"/>
          <a:stretch/>
        </p:blipFill>
        <p:spPr>
          <a:xfrm>
            <a:off x="6596014" y="2149118"/>
            <a:ext cx="2440910" cy="3978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8518" y="548680"/>
            <a:ext cx="721581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Information source</a:t>
            </a:r>
            <a:r>
              <a:rPr lang="en-US" sz="4000" dirty="0" smtClean="0">
                <a:latin typeface="Agency FB" panose="020B0503020202020204" pitchFamily="34" charset="0"/>
              </a:rPr>
              <a:t>: 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MTA 29</a:t>
            </a:r>
            <a:r>
              <a:rPr lang="en-US" sz="4000" baseline="30000" dirty="0" smtClean="0">
                <a:latin typeface="Agency FB" panose="020B0503020202020204" pitchFamily="34" charset="0"/>
              </a:rPr>
              <a:t>th</a:t>
            </a:r>
            <a:r>
              <a:rPr lang="en-US" sz="4000" dirty="0" smtClean="0">
                <a:latin typeface="Agency FB" panose="020B0503020202020204" pitchFamily="34" charset="0"/>
              </a:rPr>
              <a:t> August 2020 Turnstile Data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http://web.mta.info/developers/data/nyct/turnstile/turnstile_200829.txt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2170599"/>
            <a:ext cx="5875326" cy="2554545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Data Set Summary: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Number of Days		: 7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Total number of commuters	: </a:t>
            </a:r>
            <a:r>
              <a:rPr lang="en-US" sz="3200" dirty="0" err="1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x.x</a:t>
            </a: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Mi</a:t>
            </a:r>
            <a:endParaRPr lang="en-US" sz="3200" dirty="0" smtClean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Number of Stations		: xx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Busiest Station		: xx , Date, Time</a:t>
            </a:r>
          </a:p>
        </p:txBody>
      </p:sp>
    </p:spTree>
    <p:extLst>
      <p:ext uri="{BB962C8B-B14F-4D97-AF65-F5344CB8AC3E}">
        <p14:creationId xmlns:p14="http://schemas.microsoft.com/office/powerpoint/2010/main" val="226719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 smtClean="0">
                <a:latin typeface="Agency FB" panose="020B0503020202020204" pitchFamily="34" charset="0"/>
              </a:rPr>
              <a:t>Our Assumptions: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All Commuters are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Adults</a:t>
            </a:r>
            <a:r>
              <a:rPr lang="en-US" sz="3200" dirty="0" smtClean="0">
                <a:latin typeface="Agency FB" panose="020B0503020202020204" pitchFamily="34" charset="0"/>
              </a:rPr>
              <a:t> suitable for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Email Signup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Both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Incoming and Outgoing Traffic </a:t>
            </a:r>
            <a:r>
              <a:rPr lang="en-US" sz="3200" dirty="0" smtClean="0">
                <a:latin typeface="Agency FB" panose="020B0503020202020204" pitchFamily="34" charset="0"/>
              </a:rPr>
              <a:t>to the stations are targeted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Timeslots are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4 hourly</a:t>
            </a:r>
          </a:p>
          <a:p>
            <a:endParaRPr lang="en-US" sz="3200" b="1" u="sng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1" b="37678"/>
          <a:stretch/>
        </p:blipFill>
        <p:spPr>
          <a:xfrm>
            <a:off x="6045" y="3861048"/>
            <a:ext cx="9144000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" b="10464"/>
          <a:stretch/>
        </p:blipFill>
        <p:spPr>
          <a:xfrm>
            <a:off x="0" y="1110344"/>
            <a:ext cx="9144000" cy="501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367756"/>
            <a:ext cx="3471394" cy="70788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Top 5 Stations:</a:t>
            </a:r>
          </a:p>
        </p:txBody>
      </p:sp>
    </p:spTree>
    <p:extLst>
      <p:ext uri="{BB962C8B-B14F-4D97-AF65-F5344CB8AC3E}">
        <p14:creationId xmlns:p14="http://schemas.microsoft.com/office/powerpoint/2010/main" val="260118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Top 3 Weekday Volume</a:t>
            </a:r>
          </a:p>
          <a:p>
            <a:endParaRPr lang="en-US" sz="4000" dirty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54476"/>
          <a:stretch/>
        </p:blipFill>
        <p:spPr>
          <a:xfrm>
            <a:off x="5812970" y="3861048"/>
            <a:ext cx="3321861" cy="22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0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Top Weekend Volume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2" b="16571"/>
          <a:stretch/>
        </p:blipFill>
        <p:spPr>
          <a:xfrm>
            <a:off x="6156176" y="3986129"/>
            <a:ext cx="2964117" cy="20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8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Proposal: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17750" r="31987"/>
          <a:stretch/>
        </p:blipFill>
        <p:spPr>
          <a:xfrm>
            <a:off x="7164288" y="3789040"/>
            <a:ext cx="1804481" cy="22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150</TotalTime>
  <Words>104</Words>
  <Application>Microsoft Office PowerPoint</Application>
  <PresentationFormat>On-screen Show (4:3)</PresentationFormat>
  <Paragraphs>24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Tan</dc:creator>
  <cp:lastModifiedBy>Andrew Tan</cp:lastModifiedBy>
  <cp:revision>11</cp:revision>
  <dcterms:created xsi:type="dcterms:W3CDTF">2020-09-03T05:07:13Z</dcterms:created>
  <dcterms:modified xsi:type="dcterms:W3CDTF">2020-09-03T07:37:39Z</dcterms:modified>
</cp:coreProperties>
</file>